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1" r:id="rId6"/>
    <p:sldId id="259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FE4C67-72F4-4559-B13C-326B64862D50}" v="5" dt="2023-03-06T21:04:23.8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80058-8338-4CC6-9477-A4B58D6ECC8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C91907F-092E-4FF6-9D4D-380973C583C4}">
      <dgm:prSet custT="1"/>
      <dgm:spPr/>
      <dgm:t>
        <a:bodyPr/>
        <a:lstStyle/>
        <a:p>
          <a:r>
            <a:rPr lang="en-US" sz="2800"/>
            <a:t>2 Shadow days each year (one per semester)</a:t>
          </a:r>
        </a:p>
      </dgm:t>
    </dgm:pt>
    <dgm:pt modelId="{C6AD2F88-05B5-4355-A0F1-02C1870FE34F}" type="parTrans" cxnId="{8F5BA850-1EE3-414B-98CF-BCD6D8B17900}">
      <dgm:prSet/>
      <dgm:spPr/>
      <dgm:t>
        <a:bodyPr/>
        <a:lstStyle/>
        <a:p>
          <a:endParaRPr lang="en-US" sz="2800"/>
        </a:p>
      </dgm:t>
    </dgm:pt>
    <dgm:pt modelId="{E858F77D-4D2B-4C31-B315-65697870CFBD}" type="sibTrans" cxnId="{8F5BA850-1EE3-414B-98CF-BCD6D8B17900}">
      <dgm:prSet/>
      <dgm:spPr/>
      <dgm:t>
        <a:bodyPr/>
        <a:lstStyle/>
        <a:p>
          <a:endParaRPr lang="en-US" sz="2800"/>
        </a:p>
      </dgm:t>
    </dgm:pt>
    <dgm:pt modelId="{C9C99C5E-F03F-4ADF-B153-183750978C79}">
      <dgm:prSet custT="1"/>
      <dgm:spPr/>
      <dgm:t>
        <a:bodyPr/>
        <a:lstStyle/>
        <a:p>
          <a:r>
            <a:rPr lang="en-US" sz="2800"/>
            <a:t>1 ExCEL-wide project every spring</a:t>
          </a:r>
        </a:p>
      </dgm:t>
    </dgm:pt>
    <dgm:pt modelId="{991ED2E0-FC0D-48DE-819C-3728703B9832}" type="parTrans" cxnId="{39E82F23-A343-40BA-BD02-51C0835339C7}">
      <dgm:prSet/>
      <dgm:spPr/>
      <dgm:t>
        <a:bodyPr/>
        <a:lstStyle/>
        <a:p>
          <a:endParaRPr lang="en-US" sz="2800"/>
        </a:p>
      </dgm:t>
    </dgm:pt>
    <dgm:pt modelId="{03891336-E6F1-496B-80BA-ACEF224D1B47}" type="sibTrans" cxnId="{39E82F23-A343-40BA-BD02-51C0835339C7}">
      <dgm:prSet/>
      <dgm:spPr/>
      <dgm:t>
        <a:bodyPr/>
        <a:lstStyle/>
        <a:p>
          <a:endParaRPr lang="en-US" sz="2800"/>
        </a:p>
      </dgm:t>
    </dgm:pt>
    <dgm:pt modelId="{570A99B2-2B80-467A-859C-936662CBC5F2}">
      <dgm:prSet custT="1"/>
      <dgm:spPr/>
      <dgm:t>
        <a:bodyPr/>
        <a:lstStyle/>
        <a:p>
          <a:r>
            <a:rPr lang="en-US" sz="2800"/>
            <a:t>Attend school (no more than 5 unexcused per semester)</a:t>
          </a:r>
        </a:p>
      </dgm:t>
    </dgm:pt>
    <dgm:pt modelId="{C914098F-8A7D-41E3-889D-AF7420327B61}" type="parTrans" cxnId="{3C8FE4D8-E856-4E4E-B9DB-8D66CF310B42}">
      <dgm:prSet/>
      <dgm:spPr/>
      <dgm:t>
        <a:bodyPr/>
        <a:lstStyle/>
        <a:p>
          <a:endParaRPr lang="en-US" sz="2800"/>
        </a:p>
      </dgm:t>
    </dgm:pt>
    <dgm:pt modelId="{CD22FA02-532A-4D85-9581-06845901A915}" type="sibTrans" cxnId="{3C8FE4D8-E856-4E4E-B9DB-8D66CF310B42}">
      <dgm:prSet/>
      <dgm:spPr/>
      <dgm:t>
        <a:bodyPr/>
        <a:lstStyle/>
        <a:p>
          <a:endParaRPr lang="en-US" sz="2800"/>
        </a:p>
      </dgm:t>
    </dgm:pt>
    <dgm:pt modelId="{07FFD144-C234-4EDE-954A-EEFC99439DBF}">
      <dgm:prSet custT="1"/>
      <dgm:spPr/>
      <dgm:t>
        <a:bodyPr/>
        <a:lstStyle/>
        <a:p>
          <a:r>
            <a:rPr lang="en-US" sz="2800"/>
            <a:t>Attend to yourself and your choices</a:t>
          </a:r>
        </a:p>
      </dgm:t>
    </dgm:pt>
    <dgm:pt modelId="{F9F424B1-BC65-462A-9832-7CD0154B7BFF}" type="parTrans" cxnId="{3DCA2104-4F27-4635-9A6C-B687328BA699}">
      <dgm:prSet/>
      <dgm:spPr/>
      <dgm:t>
        <a:bodyPr/>
        <a:lstStyle/>
        <a:p>
          <a:endParaRPr lang="en-US" sz="2800"/>
        </a:p>
      </dgm:t>
    </dgm:pt>
    <dgm:pt modelId="{66EB7072-616E-412D-B6B3-A32D43AD7494}" type="sibTrans" cxnId="{3DCA2104-4F27-4635-9A6C-B687328BA699}">
      <dgm:prSet/>
      <dgm:spPr/>
      <dgm:t>
        <a:bodyPr/>
        <a:lstStyle/>
        <a:p>
          <a:endParaRPr lang="en-US" sz="2800"/>
        </a:p>
      </dgm:t>
    </dgm:pt>
    <dgm:pt modelId="{E320ACCE-5167-4344-B428-07F8A3987B58}">
      <dgm:prSet custT="1"/>
      <dgm:spPr/>
      <dgm:t>
        <a:bodyPr/>
        <a:lstStyle/>
        <a:p>
          <a:r>
            <a:rPr lang="en-US" sz="2800"/>
            <a:t>2.5 GPA or higher</a:t>
          </a:r>
        </a:p>
      </dgm:t>
    </dgm:pt>
    <dgm:pt modelId="{6482A242-3E7C-4AEF-A6D4-C07CDFD31949}" type="parTrans" cxnId="{51716CC2-EA79-4A4E-9BB7-ECC477A909F4}">
      <dgm:prSet/>
      <dgm:spPr/>
      <dgm:t>
        <a:bodyPr/>
        <a:lstStyle/>
        <a:p>
          <a:endParaRPr lang="en-US" sz="2800"/>
        </a:p>
      </dgm:t>
    </dgm:pt>
    <dgm:pt modelId="{1A14D827-650E-47C6-8132-1FC869147880}" type="sibTrans" cxnId="{51716CC2-EA79-4A4E-9BB7-ECC477A909F4}">
      <dgm:prSet/>
      <dgm:spPr/>
      <dgm:t>
        <a:bodyPr/>
        <a:lstStyle/>
        <a:p>
          <a:endParaRPr lang="en-US" sz="2800"/>
        </a:p>
      </dgm:t>
    </dgm:pt>
    <dgm:pt modelId="{01F1B5F8-1463-4457-A91B-C9D36BEF3D4F}">
      <dgm:prSet custT="1"/>
      <dgm:spPr/>
      <dgm:t>
        <a:bodyPr/>
        <a:lstStyle/>
        <a:p>
          <a:r>
            <a:rPr lang="en-US" sz="2000" dirty="0"/>
            <a:t>Checked by grading period</a:t>
          </a:r>
        </a:p>
      </dgm:t>
    </dgm:pt>
    <dgm:pt modelId="{83473706-53A1-4BB0-897C-04024FA57253}" type="parTrans" cxnId="{722A6896-C8B9-479E-B8BF-D08FB65EB2B2}">
      <dgm:prSet/>
      <dgm:spPr/>
      <dgm:t>
        <a:bodyPr/>
        <a:lstStyle/>
        <a:p>
          <a:endParaRPr lang="en-US" sz="2800"/>
        </a:p>
      </dgm:t>
    </dgm:pt>
    <dgm:pt modelId="{3215D78B-49DA-443E-AD06-B51A8461A2F2}" type="sibTrans" cxnId="{722A6896-C8B9-479E-B8BF-D08FB65EB2B2}">
      <dgm:prSet/>
      <dgm:spPr/>
      <dgm:t>
        <a:bodyPr/>
        <a:lstStyle/>
        <a:p>
          <a:endParaRPr lang="en-US" sz="2800"/>
        </a:p>
      </dgm:t>
    </dgm:pt>
    <dgm:pt modelId="{D409E387-75F0-4E16-B342-1622CC2EA8EC}">
      <dgm:prSet custT="1"/>
      <dgm:spPr/>
      <dgm:t>
        <a:bodyPr/>
        <a:lstStyle/>
        <a:p>
          <a:r>
            <a:rPr lang="en-US" sz="2000"/>
            <a:t>Matters by semester</a:t>
          </a:r>
        </a:p>
      </dgm:t>
    </dgm:pt>
    <dgm:pt modelId="{908BF6E8-3D56-4ED3-AAC5-531851A826B5}" type="parTrans" cxnId="{4F8F3F09-281D-4504-B4DE-C31E9E30F84B}">
      <dgm:prSet/>
      <dgm:spPr/>
      <dgm:t>
        <a:bodyPr/>
        <a:lstStyle/>
        <a:p>
          <a:endParaRPr lang="en-US" sz="2800"/>
        </a:p>
      </dgm:t>
    </dgm:pt>
    <dgm:pt modelId="{6282201A-4C0E-4663-8F31-4401F6C8403D}" type="sibTrans" cxnId="{4F8F3F09-281D-4504-B4DE-C31E9E30F84B}">
      <dgm:prSet/>
      <dgm:spPr/>
      <dgm:t>
        <a:bodyPr/>
        <a:lstStyle/>
        <a:p>
          <a:endParaRPr lang="en-US" sz="2800"/>
        </a:p>
      </dgm:t>
    </dgm:pt>
    <dgm:pt modelId="{D359E5DB-F3C3-4C60-875E-A9E0B03202F1}" type="pres">
      <dgm:prSet presAssocID="{35980058-8338-4CC6-9477-A4B58D6ECC8D}" presName="root" presStyleCnt="0">
        <dgm:presLayoutVars>
          <dgm:dir/>
          <dgm:resizeHandles val="exact"/>
        </dgm:presLayoutVars>
      </dgm:prSet>
      <dgm:spPr/>
    </dgm:pt>
    <dgm:pt modelId="{974B689E-FC58-4125-A5EA-26CF14098737}" type="pres">
      <dgm:prSet presAssocID="{2C91907F-092E-4FF6-9D4D-380973C583C4}" presName="compNode" presStyleCnt="0"/>
      <dgm:spPr/>
    </dgm:pt>
    <dgm:pt modelId="{6150F8DC-30BD-4875-B749-E0A93EE876A4}" type="pres">
      <dgm:prSet presAssocID="{2C91907F-092E-4FF6-9D4D-380973C583C4}" presName="bgRect" presStyleLbl="bgShp" presStyleIdx="0" presStyleCnt="5"/>
      <dgm:spPr/>
    </dgm:pt>
    <dgm:pt modelId="{18C97014-752E-44AA-BBB8-9335B0A2B3C3}" type="pres">
      <dgm:prSet presAssocID="{2C91907F-092E-4FF6-9D4D-380973C583C4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ploma Roll"/>
        </a:ext>
      </dgm:extLst>
    </dgm:pt>
    <dgm:pt modelId="{118BB4F1-DF9D-4797-8469-C7A1771A132D}" type="pres">
      <dgm:prSet presAssocID="{2C91907F-092E-4FF6-9D4D-380973C583C4}" presName="spaceRect" presStyleCnt="0"/>
      <dgm:spPr/>
    </dgm:pt>
    <dgm:pt modelId="{534ED352-C25F-4408-8F6B-5BCEE342AAFA}" type="pres">
      <dgm:prSet presAssocID="{2C91907F-092E-4FF6-9D4D-380973C583C4}" presName="parTx" presStyleLbl="revTx" presStyleIdx="0" presStyleCnt="6">
        <dgm:presLayoutVars>
          <dgm:chMax val="0"/>
          <dgm:chPref val="0"/>
        </dgm:presLayoutVars>
      </dgm:prSet>
      <dgm:spPr/>
    </dgm:pt>
    <dgm:pt modelId="{94CBB721-75D0-4003-868D-D2B1149D7A8D}" type="pres">
      <dgm:prSet presAssocID="{E858F77D-4D2B-4C31-B315-65697870CFBD}" presName="sibTrans" presStyleCnt="0"/>
      <dgm:spPr/>
    </dgm:pt>
    <dgm:pt modelId="{B3C7814C-C781-4BCE-A31E-60D8C9782DC7}" type="pres">
      <dgm:prSet presAssocID="{C9C99C5E-F03F-4ADF-B153-183750978C79}" presName="compNode" presStyleCnt="0"/>
      <dgm:spPr/>
    </dgm:pt>
    <dgm:pt modelId="{FF3171FE-352A-4420-A7FC-760155B4F4DA}" type="pres">
      <dgm:prSet presAssocID="{C9C99C5E-F03F-4ADF-B153-183750978C79}" presName="bgRect" presStyleLbl="bgShp" presStyleIdx="1" presStyleCnt="5"/>
      <dgm:spPr/>
    </dgm:pt>
    <dgm:pt modelId="{935D90B7-3059-43CD-A795-F4AED48ECC02}" type="pres">
      <dgm:prSet presAssocID="{C9C99C5E-F03F-4ADF-B153-183750978C79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ble"/>
        </a:ext>
      </dgm:extLst>
    </dgm:pt>
    <dgm:pt modelId="{AA29D922-F235-4B3F-B2B6-07AC4CBFC01C}" type="pres">
      <dgm:prSet presAssocID="{C9C99C5E-F03F-4ADF-B153-183750978C79}" presName="spaceRect" presStyleCnt="0"/>
      <dgm:spPr/>
    </dgm:pt>
    <dgm:pt modelId="{019EF48F-B8FB-4D46-90E1-8568D1398915}" type="pres">
      <dgm:prSet presAssocID="{C9C99C5E-F03F-4ADF-B153-183750978C79}" presName="parTx" presStyleLbl="revTx" presStyleIdx="1" presStyleCnt="6">
        <dgm:presLayoutVars>
          <dgm:chMax val="0"/>
          <dgm:chPref val="0"/>
        </dgm:presLayoutVars>
      </dgm:prSet>
      <dgm:spPr/>
    </dgm:pt>
    <dgm:pt modelId="{F38B4529-698E-42FB-9FB8-0749001AD4D5}" type="pres">
      <dgm:prSet presAssocID="{03891336-E6F1-496B-80BA-ACEF224D1B47}" presName="sibTrans" presStyleCnt="0"/>
      <dgm:spPr/>
    </dgm:pt>
    <dgm:pt modelId="{F7539BB3-E2D3-40BE-B861-D9DA5521B6A5}" type="pres">
      <dgm:prSet presAssocID="{570A99B2-2B80-467A-859C-936662CBC5F2}" presName="compNode" presStyleCnt="0"/>
      <dgm:spPr/>
    </dgm:pt>
    <dgm:pt modelId="{8EEA1B63-3DB7-46BA-93D9-7059D67CA611}" type="pres">
      <dgm:prSet presAssocID="{570A99B2-2B80-467A-859C-936662CBC5F2}" presName="bgRect" presStyleLbl="bgShp" presStyleIdx="2" presStyleCnt="5"/>
      <dgm:spPr/>
    </dgm:pt>
    <dgm:pt modelId="{C1461F71-354E-4877-BDF7-3FE69F39268B}" type="pres">
      <dgm:prSet presAssocID="{570A99B2-2B80-467A-859C-936662CBC5F2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aduation Cap"/>
        </a:ext>
      </dgm:extLst>
    </dgm:pt>
    <dgm:pt modelId="{09FCC1BC-4809-4F92-9B8D-C5678046107A}" type="pres">
      <dgm:prSet presAssocID="{570A99B2-2B80-467A-859C-936662CBC5F2}" presName="spaceRect" presStyleCnt="0"/>
      <dgm:spPr/>
    </dgm:pt>
    <dgm:pt modelId="{18F8B3B9-F458-4172-BB46-3BBA7295D6B4}" type="pres">
      <dgm:prSet presAssocID="{570A99B2-2B80-467A-859C-936662CBC5F2}" presName="parTx" presStyleLbl="revTx" presStyleIdx="2" presStyleCnt="6">
        <dgm:presLayoutVars>
          <dgm:chMax val="0"/>
          <dgm:chPref val="0"/>
        </dgm:presLayoutVars>
      </dgm:prSet>
      <dgm:spPr/>
    </dgm:pt>
    <dgm:pt modelId="{8DC93C7F-D1EB-432B-9F64-A4121E688F7B}" type="pres">
      <dgm:prSet presAssocID="{CD22FA02-532A-4D85-9581-06845901A915}" presName="sibTrans" presStyleCnt="0"/>
      <dgm:spPr/>
    </dgm:pt>
    <dgm:pt modelId="{EB31735E-B9FB-4321-B38E-5808A5EB11A5}" type="pres">
      <dgm:prSet presAssocID="{07FFD144-C234-4EDE-954A-EEFC99439DBF}" presName="compNode" presStyleCnt="0"/>
      <dgm:spPr/>
    </dgm:pt>
    <dgm:pt modelId="{36A5735F-4959-483E-B6D9-EE2A368A48D1}" type="pres">
      <dgm:prSet presAssocID="{07FFD144-C234-4EDE-954A-EEFC99439DBF}" presName="bgRect" presStyleLbl="bgShp" presStyleIdx="3" presStyleCnt="5"/>
      <dgm:spPr/>
    </dgm:pt>
    <dgm:pt modelId="{20A33BAA-927E-48CE-B86F-4FD06865AE29}" type="pres">
      <dgm:prSet presAssocID="{07FFD144-C234-4EDE-954A-EEFC99439DBF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AAEA482-26E9-4258-85D5-E11D086E4A6A}" type="pres">
      <dgm:prSet presAssocID="{07FFD144-C234-4EDE-954A-EEFC99439DBF}" presName="spaceRect" presStyleCnt="0"/>
      <dgm:spPr/>
    </dgm:pt>
    <dgm:pt modelId="{17CF142F-AB37-4B03-AFB9-959071A60E97}" type="pres">
      <dgm:prSet presAssocID="{07FFD144-C234-4EDE-954A-EEFC99439DBF}" presName="parTx" presStyleLbl="revTx" presStyleIdx="3" presStyleCnt="6">
        <dgm:presLayoutVars>
          <dgm:chMax val="0"/>
          <dgm:chPref val="0"/>
        </dgm:presLayoutVars>
      </dgm:prSet>
      <dgm:spPr/>
    </dgm:pt>
    <dgm:pt modelId="{44C15148-BF22-4064-90CD-6A56A5445E69}" type="pres">
      <dgm:prSet presAssocID="{66EB7072-616E-412D-B6B3-A32D43AD7494}" presName="sibTrans" presStyleCnt="0"/>
      <dgm:spPr/>
    </dgm:pt>
    <dgm:pt modelId="{33DCBD7A-A4AB-4CF7-9851-DF71A4B19FD8}" type="pres">
      <dgm:prSet presAssocID="{E320ACCE-5167-4344-B428-07F8A3987B58}" presName="compNode" presStyleCnt="0"/>
      <dgm:spPr/>
    </dgm:pt>
    <dgm:pt modelId="{8224DB9A-4754-4356-B792-43116E32E4EC}" type="pres">
      <dgm:prSet presAssocID="{E320ACCE-5167-4344-B428-07F8A3987B58}" presName="bgRect" presStyleLbl="bgShp" presStyleIdx="4" presStyleCnt="5"/>
      <dgm:spPr/>
    </dgm:pt>
    <dgm:pt modelId="{AD86FD27-AD26-4A49-A8A3-DD78E93D5AFE}" type="pres">
      <dgm:prSet presAssocID="{E320ACCE-5167-4344-B428-07F8A3987B58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2845B058-4923-4BA1-96CE-C4B31278776D}" type="pres">
      <dgm:prSet presAssocID="{E320ACCE-5167-4344-B428-07F8A3987B58}" presName="spaceRect" presStyleCnt="0"/>
      <dgm:spPr/>
    </dgm:pt>
    <dgm:pt modelId="{8334969B-F377-4796-979B-EF61B6A4D263}" type="pres">
      <dgm:prSet presAssocID="{E320ACCE-5167-4344-B428-07F8A3987B58}" presName="parTx" presStyleLbl="revTx" presStyleIdx="4" presStyleCnt="6">
        <dgm:presLayoutVars>
          <dgm:chMax val="0"/>
          <dgm:chPref val="0"/>
        </dgm:presLayoutVars>
      </dgm:prSet>
      <dgm:spPr/>
    </dgm:pt>
    <dgm:pt modelId="{790421EE-9064-4154-8FC4-42E30C4101DC}" type="pres">
      <dgm:prSet presAssocID="{E320ACCE-5167-4344-B428-07F8A3987B58}" presName="desTx" presStyleLbl="revTx" presStyleIdx="5" presStyleCnt="6">
        <dgm:presLayoutVars/>
      </dgm:prSet>
      <dgm:spPr/>
    </dgm:pt>
  </dgm:ptLst>
  <dgm:cxnLst>
    <dgm:cxn modelId="{3DCA2104-4F27-4635-9A6C-B687328BA699}" srcId="{35980058-8338-4CC6-9477-A4B58D6ECC8D}" destId="{07FFD144-C234-4EDE-954A-EEFC99439DBF}" srcOrd="3" destOrd="0" parTransId="{F9F424B1-BC65-462A-9832-7CD0154B7BFF}" sibTransId="{66EB7072-616E-412D-B6B3-A32D43AD7494}"/>
    <dgm:cxn modelId="{4F8F3F09-281D-4504-B4DE-C31E9E30F84B}" srcId="{E320ACCE-5167-4344-B428-07F8A3987B58}" destId="{D409E387-75F0-4E16-B342-1622CC2EA8EC}" srcOrd="1" destOrd="0" parTransId="{908BF6E8-3D56-4ED3-AAC5-531851A826B5}" sibTransId="{6282201A-4C0E-4663-8F31-4401F6C8403D}"/>
    <dgm:cxn modelId="{8276E31B-B955-4706-9098-33D60670C2CB}" type="presOf" srcId="{C9C99C5E-F03F-4ADF-B153-183750978C79}" destId="{019EF48F-B8FB-4D46-90E1-8568D1398915}" srcOrd="0" destOrd="0" presId="urn:microsoft.com/office/officeart/2018/2/layout/IconVerticalSolidList"/>
    <dgm:cxn modelId="{A3FE341F-E1AC-49E9-A7A9-A55DFD291F0F}" type="presOf" srcId="{D409E387-75F0-4E16-B342-1622CC2EA8EC}" destId="{790421EE-9064-4154-8FC4-42E30C4101DC}" srcOrd="0" destOrd="1" presId="urn:microsoft.com/office/officeart/2018/2/layout/IconVerticalSolidList"/>
    <dgm:cxn modelId="{39E82F23-A343-40BA-BD02-51C0835339C7}" srcId="{35980058-8338-4CC6-9477-A4B58D6ECC8D}" destId="{C9C99C5E-F03F-4ADF-B153-183750978C79}" srcOrd="1" destOrd="0" parTransId="{991ED2E0-FC0D-48DE-819C-3728703B9832}" sibTransId="{03891336-E6F1-496B-80BA-ACEF224D1B47}"/>
    <dgm:cxn modelId="{F7DAF826-F98E-4F7B-B1B5-30B2FA432931}" type="presOf" srcId="{01F1B5F8-1463-4457-A91B-C9D36BEF3D4F}" destId="{790421EE-9064-4154-8FC4-42E30C4101DC}" srcOrd="0" destOrd="0" presId="urn:microsoft.com/office/officeart/2018/2/layout/IconVerticalSolidList"/>
    <dgm:cxn modelId="{58657148-8AFC-46F7-B40F-C7C9EBED658A}" type="presOf" srcId="{E320ACCE-5167-4344-B428-07F8A3987B58}" destId="{8334969B-F377-4796-979B-EF61B6A4D263}" srcOrd="0" destOrd="0" presId="urn:microsoft.com/office/officeart/2018/2/layout/IconVerticalSolidList"/>
    <dgm:cxn modelId="{8F5BA850-1EE3-414B-98CF-BCD6D8B17900}" srcId="{35980058-8338-4CC6-9477-A4B58D6ECC8D}" destId="{2C91907F-092E-4FF6-9D4D-380973C583C4}" srcOrd="0" destOrd="0" parTransId="{C6AD2F88-05B5-4355-A0F1-02C1870FE34F}" sibTransId="{E858F77D-4D2B-4C31-B315-65697870CFBD}"/>
    <dgm:cxn modelId="{9D01B18A-0F2D-4808-85AA-327FD5D74D1A}" type="presOf" srcId="{2C91907F-092E-4FF6-9D4D-380973C583C4}" destId="{534ED352-C25F-4408-8F6B-5BCEE342AAFA}" srcOrd="0" destOrd="0" presId="urn:microsoft.com/office/officeart/2018/2/layout/IconVerticalSolidList"/>
    <dgm:cxn modelId="{722A6896-C8B9-479E-B8BF-D08FB65EB2B2}" srcId="{E320ACCE-5167-4344-B428-07F8A3987B58}" destId="{01F1B5F8-1463-4457-A91B-C9D36BEF3D4F}" srcOrd="0" destOrd="0" parTransId="{83473706-53A1-4BB0-897C-04024FA57253}" sibTransId="{3215D78B-49DA-443E-AD06-B51A8461A2F2}"/>
    <dgm:cxn modelId="{2A12FFA5-B2D8-4F91-A9D0-947A05E5E784}" type="presOf" srcId="{35980058-8338-4CC6-9477-A4B58D6ECC8D}" destId="{D359E5DB-F3C3-4C60-875E-A9E0B03202F1}" srcOrd="0" destOrd="0" presId="urn:microsoft.com/office/officeart/2018/2/layout/IconVerticalSolidList"/>
    <dgm:cxn modelId="{D0E0F8A9-0927-4078-8DC4-08C0D8346532}" type="presOf" srcId="{570A99B2-2B80-467A-859C-936662CBC5F2}" destId="{18F8B3B9-F458-4172-BB46-3BBA7295D6B4}" srcOrd="0" destOrd="0" presId="urn:microsoft.com/office/officeart/2018/2/layout/IconVerticalSolidList"/>
    <dgm:cxn modelId="{51716CC2-EA79-4A4E-9BB7-ECC477A909F4}" srcId="{35980058-8338-4CC6-9477-A4B58D6ECC8D}" destId="{E320ACCE-5167-4344-B428-07F8A3987B58}" srcOrd="4" destOrd="0" parTransId="{6482A242-3E7C-4AEF-A6D4-C07CDFD31949}" sibTransId="{1A14D827-650E-47C6-8132-1FC869147880}"/>
    <dgm:cxn modelId="{3C8FE4D8-E856-4E4E-B9DB-8D66CF310B42}" srcId="{35980058-8338-4CC6-9477-A4B58D6ECC8D}" destId="{570A99B2-2B80-467A-859C-936662CBC5F2}" srcOrd="2" destOrd="0" parTransId="{C914098F-8A7D-41E3-889D-AF7420327B61}" sibTransId="{CD22FA02-532A-4D85-9581-06845901A915}"/>
    <dgm:cxn modelId="{4CCCD0E5-5724-41CF-A012-8C1639FA1EC1}" type="presOf" srcId="{07FFD144-C234-4EDE-954A-EEFC99439DBF}" destId="{17CF142F-AB37-4B03-AFB9-959071A60E97}" srcOrd="0" destOrd="0" presId="urn:microsoft.com/office/officeart/2018/2/layout/IconVerticalSolidList"/>
    <dgm:cxn modelId="{7254223E-4004-46AC-997F-B2DD0A0EFAD0}" type="presParOf" srcId="{D359E5DB-F3C3-4C60-875E-A9E0B03202F1}" destId="{974B689E-FC58-4125-A5EA-26CF14098737}" srcOrd="0" destOrd="0" presId="urn:microsoft.com/office/officeart/2018/2/layout/IconVerticalSolidList"/>
    <dgm:cxn modelId="{679001DB-E956-4E67-B430-F5CAB80AE44B}" type="presParOf" srcId="{974B689E-FC58-4125-A5EA-26CF14098737}" destId="{6150F8DC-30BD-4875-B749-E0A93EE876A4}" srcOrd="0" destOrd="0" presId="urn:microsoft.com/office/officeart/2018/2/layout/IconVerticalSolidList"/>
    <dgm:cxn modelId="{2707DE1E-BFFC-441D-86E2-21BC59BBF4B2}" type="presParOf" srcId="{974B689E-FC58-4125-A5EA-26CF14098737}" destId="{18C97014-752E-44AA-BBB8-9335B0A2B3C3}" srcOrd="1" destOrd="0" presId="urn:microsoft.com/office/officeart/2018/2/layout/IconVerticalSolidList"/>
    <dgm:cxn modelId="{BFE9FF92-C61C-4E80-8993-6E5343A1B354}" type="presParOf" srcId="{974B689E-FC58-4125-A5EA-26CF14098737}" destId="{118BB4F1-DF9D-4797-8469-C7A1771A132D}" srcOrd="2" destOrd="0" presId="urn:microsoft.com/office/officeart/2018/2/layout/IconVerticalSolidList"/>
    <dgm:cxn modelId="{C22C51BB-B25C-4494-B124-DAF519A1E5A4}" type="presParOf" srcId="{974B689E-FC58-4125-A5EA-26CF14098737}" destId="{534ED352-C25F-4408-8F6B-5BCEE342AAFA}" srcOrd="3" destOrd="0" presId="urn:microsoft.com/office/officeart/2018/2/layout/IconVerticalSolidList"/>
    <dgm:cxn modelId="{F697A384-5BB2-49A2-B9E0-0E2554E5E8B3}" type="presParOf" srcId="{D359E5DB-F3C3-4C60-875E-A9E0B03202F1}" destId="{94CBB721-75D0-4003-868D-D2B1149D7A8D}" srcOrd="1" destOrd="0" presId="urn:microsoft.com/office/officeart/2018/2/layout/IconVerticalSolidList"/>
    <dgm:cxn modelId="{69FCCD52-6A4C-44A3-B1E9-E6E30C2B0B89}" type="presParOf" srcId="{D359E5DB-F3C3-4C60-875E-A9E0B03202F1}" destId="{B3C7814C-C781-4BCE-A31E-60D8C9782DC7}" srcOrd="2" destOrd="0" presId="urn:microsoft.com/office/officeart/2018/2/layout/IconVerticalSolidList"/>
    <dgm:cxn modelId="{A21521E5-D3DE-4E96-A53C-CA959F9A7BBD}" type="presParOf" srcId="{B3C7814C-C781-4BCE-A31E-60D8C9782DC7}" destId="{FF3171FE-352A-4420-A7FC-760155B4F4DA}" srcOrd="0" destOrd="0" presId="urn:microsoft.com/office/officeart/2018/2/layout/IconVerticalSolidList"/>
    <dgm:cxn modelId="{F11932F0-C82D-4244-ADDA-60D702133351}" type="presParOf" srcId="{B3C7814C-C781-4BCE-A31E-60D8C9782DC7}" destId="{935D90B7-3059-43CD-A795-F4AED48ECC02}" srcOrd="1" destOrd="0" presId="urn:microsoft.com/office/officeart/2018/2/layout/IconVerticalSolidList"/>
    <dgm:cxn modelId="{21A7BCF0-298F-4A0E-A8F8-1DC98C15D4E6}" type="presParOf" srcId="{B3C7814C-C781-4BCE-A31E-60D8C9782DC7}" destId="{AA29D922-F235-4B3F-B2B6-07AC4CBFC01C}" srcOrd="2" destOrd="0" presId="urn:microsoft.com/office/officeart/2018/2/layout/IconVerticalSolidList"/>
    <dgm:cxn modelId="{0D4904E8-F82C-4529-B738-F657C2E83A25}" type="presParOf" srcId="{B3C7814C-C781-4BCE-A31E-60D8C9782DC7}" destId="{019EF48F-B8FB-4D46-90E1-8568D1398915}" srcOrd="3" destOrd="0" presId="urn:microsoft.com/office/officeart/2018/2/layout/IconVerticalSolidList"/>
    <dgm:cxn modelId="{E379FB80-F265-4252-A347-DEEBD7D47293}" type="presParOf" srcId="{D359E5DB-F3C3-4C60-875E-A9E0B03202F1}" destId="{F38B4529-698E-42FB-9FB8-0749001AD4D5}" srcOrd="3" destOrd="0" presId="urn:microsoft.com/office/officeart/2018/2/layout/IconVerticalSolidList"/>
    <dgm:cxn modelId="{01C89E23-2AE7-462F-915C-2B344D0A5077}" type="presParOf" srcId="{D359E5DB-F3C3-4C60-875E-A9E0B03202F1}" destId="{F7539BB3-E2D3-40BE-B861-D9DA5521B6A5}" srcOrd="4" destOrd="0" presId="urn:microsoft.com/office/officeart/2018/2/layout/IconVerticalSolidList"/>
    <dgm:cxn modelId="{91F81A25-A075-4693-BD67-8D5D5A1DE2ED}" type="presParOf" srcId="{F7539BB3-E2D3-40BE-B861-D9DA5521B6A5}" destId="{8EEA1B63-3DB7-46BA-93D9-7059D67CA611}" srcOrd="0" destOrd="0" presId="urn:microsoft.com/office/officeart/2018/2/layout/IconVerticalSolidList"/>
    <dgm:cxn modelId="{95413AA8-0316-42EE-B81E-6CF68AD90FBC}" type="presParOf" srcId="{F7539BB3-E2D3-40BE-B861-D9DA5521B6A5}" destId="{C1461F71-354E-4877-BDF7-3FE69F39268B}" srcOrd="1" destOrd="0" presId="urn:microsoft.com/office/officeart/2018/2/layout/IconVerticalSolidList"/>
    <dgm:cxn modelId="{ECA5CC42-BB62-4D35-9522-C8BD38F3C873}" type="presParOf" srcId="{F7539BB3-E2D3-40BE-B861-D9DA5521B6A5}" destId="{09FCC1BC-4809-4F92-9B8D-C5678046107A}" srcOrd="2" destOrd="0" presId="urn:microsoft.com/office/officeart/2018/2/layout/IconVerticalSolidList"/>
    <dgm:cxn modelId="{99C6C616-8C68-4360-AF02-0416C64FB9F0}" type="presParOf" srcId="{F7539BB3-E2D3-40BE-B861-D9DA5521B6A5}" destId="{18F8B3B9-F458-4172-BB46-3BBA7295D6B4}" srcOrd="3" destOrd="0" presId="urn:microsoft.com/office/officeart/2018/2/layout/IconVerticalSolidList"/>
    <dgm:cxn modelId="{D359B42D-986D-4D77-8DE2-2F0F94442717}" type="presParOf" srcId="{D359E5DB-F3C3-4C60-875E-A9E0B03202F1}" destId="{8DC93C7F-D1EB-432B-9F64-A4121E688F7B}" srcOrd="5" destOrd="0" presId="urn:microsoft.com/office/officeart/2018/2/layout/IconVerticalSolidList"/>
    <dgm:cxn modelId="{CCEA9D3F-236E-4ED8-9AEF-2B10A81C809A}" type="presParOf" srcId="{D359E5DB-F3C3-4C60-875E-A9E0B03202F1}" destId="{EB31735E-B9FB-4321-B38E-5808A5EB11A5}" srcOrd="6" destOrd="0" presId="urn:microsoft.com/office/officeart/2018/2/layout/IconVerticalSolidList"/>
    <dgm:cxn modelId="{B441BD50-8494-40B8-8AF3-ABB5C457A7EE}" type="presParOf" srcId="{EB31735E-B9FB-4321-B38E-5808A5EB11A5}" destId="{36A5735F-4959-483E-B6D9-EE2A368A48D1}" srcOrd="0" destOrd="0" presId="urn:microsoft.com/office/officeart/2018/2/layout/IconVerticalSolidList"/>
    <dgm:cxn modelId="{838474A2-1242-4AAC-A780-B1D3E1AB01AF}" type="presParOf" srcId="{EB31735E-B9FB-4321-B38E-5808A5EB11A5}" destId="{20A33BAA-927E-48CE-B86F-4FD06865AE29}" srcOrd="1" destOrd="0" presId="urn:microsoft.com/office/officeart/2018/2/layout/IconVerticalSolidList"/>
    <dgm:cxn modelId="{A3C1472E-4E42-43E6-A9B6-E86D5A713580}" type="presParOf" srcId="{EB31735E-B9FB-4321-B38E-5808A5EB11A5}" destId="{AAAEA482-26E9-4258-85D5-E11D086E4A6A}" srcOrd="2" destOrd="0" presId="urn:microsoft.com/office/officeart/2018/2/layout/IconVerticalSolidList"/>
    <dgm:cxn modelId="{5B81FA44-69F6-4302-86F8-E38440F723BE}" type="presParOf" srcId="{EB31735E-B9FB-4321-B38E-5808A5EB11A5}" destId="{17CF142F-AB37-4B03-AFB9-959071A60E97}" srcOrd="3" destOrd="0" presId="urn:microsoft.com/office/officeart/2018/2/layout/IconVerticalSolidList"/>
    <dgm:cxn modelId="{88E2FDD9-C27D-44C6-9533-36138DF3A79C}" type="presParOf" srcId="{D359E5DB-F3C3-4C60-875E-A9E0B03202F1}" destId="{44C15148-BF22-4064-90CD-6A56A5445E69}" srcOrd="7" destOrd="0" presId="urn:microsoft.com/office/officeart/2018/2/layout/IconVerticalSolidList"/>
    <dgm:cxn modelId="{FCD9D10E-E873-4700-8658-E58DE845AC3B}" type="presParOf" srcId="{D359E5DB-F3C3-4C60-875E-A9E0B03202F1}" destId="{33DCBD7A-A4AB-4CF7-9851-DF71A4B19FD8}" srcOrd="8" destOrd="0" presId="urn:microsoft.com/office/officeart/2018/2/layout/IconVerticalSolidList"/>
    <dgm:cxn modelId="{30D37CA0-5153-4F39-B1B8-E6F430582F3D}" type="presParOf" srcId="{33DCBD7A-A4AB-4CF7-9851-DF71A4B19FD8}" destId="{8224DB9A-4754-4356-B792-43116E32E4EC}" srcOrd="0" destOrd="0" presId="urn:microsoft.com/office/officeart/2018/2/layout/IconVerticalSolidList"/>
    <dgm:cxn modelId="{A502FABB-B4FC-4BA8-96FC-1C92C2CB4207}" type="presParOf" srcId="{33DCBD7A-A4AB-4CF7-9851-DF71A4B19FD8}" destId="{AD86FD27-AD26-4A49-A8A3-DD78E93D5AFE}" srcOrd="1" destOrd="0" presId="urn:microsoft.com/office/officeart/2018/2/layout/IconVerticalSolidList"/>
    <dgm:cxn modelId="{75CE4B4B-7464-4686-AA00-47AABFEF2934}" type="presParOf" srcId="{33DCBD7A-A4AB-4CF7-9851-DF71A4B19FD8}" destId="{2845B058-4923-4BA1-96CE-C4B31278776D}" srcOrd="2" destOrd="0" presId="urn:microsoft.com/office/officeart/2018/2/layout/IconVerticalSolidList"/>
    <dgm:cxn modelId="{863E43B4-A47E-4189-BE77-7D0CAA71795C}" type="presParOf" srcId="{33DCBD7A-A4AB-4CF7-9851-DF71A4B19FD8}" destId="{8334969B-F377-4796-979B-EF61B6A4D263}" srcOrd="3" destOrd="0" presId="urn:microsoft.com/office/officeart/2018/2/layout/IconVerticalSolidList"/>
    <dgm:cxn modelId="{5DBA6604-DA75-4E35-87F2-26D68F575090}" type="presParOf" srcId="{33DCBD7A-A4AB-4CF7-9851-DF71A4B19FD8}" destId="{790421EE-9064-4154-8FC4-42E30C4101DC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50F8DC-30BD-4875-B749-E0A93EE876A4}">
      <dsp:nvSpPr>
        <dsp:cNvPr id="0" name=""/>
        <dsp:cNvSpPr/>
      </dsp:nvSpPr>
      <dsp:spPr>
        <a:xfrm>
          <a:off x="0" y="7517"/>
          <a:ext cx="6521417" cy="955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C97014-752E-44AA-BBB8-9335B0A2B3C3}">
      <dsp:nvSpPr>
        <dsp:cNvPr id="0" name=""/>
        <dsp:cNvSpPr/>
      </dsp:nvSpPr>
      <dsp:spPr>
        <a:xfrm>
          <a:off x="288937" y="222430"/>
          <a:ext cx="525855" cy="52534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4ED352-C25F-4408-8F6B-5BCEE342AAFA}">
      <dsp:nvSpPr>
        <dsp:cNvPr id="0" name=""/>
        <dsp:cNvSpPr/>
      </dsp:nvSpPr>
      <dsp:spPr>
        <a:xfrm>
          <a:off x="1103730" y="7517"/>
          <a:ext cx="5400688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 Shadow days each year (one per semester)</a:t>
          </a:r>
        </a:p>
      </dsp:txBody>
      <dsp:txXfrm>
        <a:off x="1103730" y="7517"/>
        <a:ext cx="5400688" cy="985015"/>
      </dsp:txXfrm>
    </dsp:sp>
    <dsp:sp modelId="{FF3171FE-352A-4420-A7FC-760155B4F4DA}">
      <dsp:nvSpPr>
        <dsp:cNvPr id="0" name=""/>
        <dsp:cNvSpPr/>
      </dsp:nvSpPr>
      <dsp:spPr>
        <a:xfrm>
          <a:off x="0" y="1238786"/>
          <a:ext cx="6521417" cy="955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5D90B7-3059-43CD-A795-F4AED48ECC02}">
      <dsp:nvSpPr>
        <dsp:cNvPr id="0" name=""/>
        <dsp:cNvSpPr/>
      </dsp:nvSpPr>
      <dsp:spPr>
        <a:xfrm>
          <a:off x="288937" y="1453699"/>
          <a:ext cx="525855" cy="52534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9EF48F-B8FB-4D46-90E1-8568D1398915}">
      <dsp:nvSpPr>
        <dsp:cNvPr id="0" name=""/>
        <dsp:cNvSpPr/>
      </dsp:nvSpPr>
      <dsp:spPr>
        <a:xfrm>
          <a:off x="1103730" y="1238786"/>
          <a:ext cx="5400688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1 ExCEL-wide project every spring</a:t>
          </a:r>
        </a:p>
      </dsp:txBody>
      <dsp:txXfrm>
        <a:off x="1103730" y="1238786"/>
        <a:ext cx="5400688" cy="985015"/>
      </dsp:txXfrm>
    </dsp:sp>
    <dsp:sp modelId="{8EEA1B63-3DB7-46BA-93D9-7059D67CA611}">
      <dsp:nvSpPr>
        <dsp:cNvPr id="0" name=""/>
        <dsp:cNvSpPr/>
      </dsp:nvSpPr>
      <dsp:spPr>
        <a:xfrm>
          <a:off x="0" y="2470055"/>
          <a:ext cx="6521417" cy="955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461F71-354E-4877-BDF7-3FE69F39268B}">
      <dsp:nvSpPr>
        <dsp:cNvPr id="0" name=""/>
        <dsp:cNvSpPr/>
      </dsp:nvSpPr>
      <dsp:spPr>
        <a:xfrm>
          <a:off x="288937" y="2684968"/>
          <a:ext cx="525855" cy="52534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8B3B9-F458-4172-BB46-3BBA7295D6B4}">
      <dsp:nvSpPr>
        <dsp:cNvPr id="0" name=""/>
        <dsp:cNvSpPr/>
      </dsp:nvSpPr>
      <dsp:spPr>
        <a:xfrm>
          <a:off x="1103730" y="2470055"/>
          <a:ext cx="5400688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Attend school (no more than 5 unexcused per semester)</a:t>
          </a:r>
        </a:p>
      </dsp:txBody>
      <dsp:txXfrm>
        <a:off x="1103730" y="2470055"/>
        <a:ext cx="5400688" cy="985015"/>
      </dsp:txXfrm>
    </dsp:sp>
    <dsp:sp modelId="{36A5735F-4959-483E-B6D9-EE2A368A48D1}">
      <dsp:nvSpPr>
        <dsp:cNvPr id="0" name=""/>
        <dsp:cNvSpPr/>
      </dsp:nvSpPr>
      <dsp:spPr>
        <a:xfrm>
          <a:off x="0" y="3701324"/>
          <a:ext cx="6521417" cy="955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A33BAA-927E-48CE-B86F-4FD06865AE29}">
      <dsp:nvSpPr>
        <dsp:cNvPr id="0" name=""/>
        <dsp:cNvSpPr/>
      </dsp:nvSpPr>
      <dsp:spPr>
        <a:xfrm>
          <a:off x="288937" y="3916237"/>
          <a:ext cx="525855" cy="52534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CF142F-AB37-4B03-AFB9-959071A60E97}">
      <dsp:nvSpPr>
        <dsp:cNvPr id="0" name=""/>
        <dsp:cNvSpPr/>
      </dsp:nvSpPr>
      <dsp:spPr>
        <a:xfrm>
          <a:off x="1103730" y="3701324"/>
          <a:ext cx="5400688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Attend to yourself and your choices</a:t>
          </a:r>
        </a:p>
      </dsp:txBody>
      <dsp:txXfrm>
        <a:off x="1103730" y="3701324"/>
        <a:ext cx="5400688" cy="985015"/>
      </dsp:txXfrm>
    </dsp:sp>
    <dsp:sp modelId="{8224DB9A-4754-4356-B792-43116E32E4EC}">
      <dsp:nvSpPr>
        <dsp:cNvPr id="0" name=""/>
        <dsp:cNvSpPr/>
      </dsp:nvSpPr>
      <dsp:spPr>
        <a:xfrm>
          <a:off x="0" y="4932594"/>
          <a:ext cx="6521417" cy="95516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86FD27-AD26-4A49-A8A3-DD78E93D5AFE}">
      <dsp:nvSpPr>
        <dsp:cNvPr id="0" name=""/>
        <dsp:cNvSpPr/>
      </dsp:nvSpPr>
      <dsp:spPr>
        <a:xfrm>
          <a:off x="288937" y="5147506"/>
          <a:ext cx="525855" cy="52534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4969B-F377-4796-979B-EF61B6A4D263}">
      <dsp:nvSpPr>
        <dsp:cNvPr id="0" name=""/>
        <dsp:cNvSpPr/>
      </dsp:nvSpPr>
      <dsp:spPr>
        <a:xfrm>
          <a:off x="1103730" y="4932594"/>
          <a:ext cx="2934637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2.5 GPA or higher</a:t>
          </a:r>
        </a:p>
      </dsp:txBody>
      <dsp:txXfrm>
        <a:off x="1103730" y="4932594"/>
        <a:ext cx="2934637" cy="985015"/>
      </dsp:txXfrm>
    </dsp:sp>
    <dsp:sp modelId="{790421EE-9064-4154-8FC4-42E30C4101DC}">
      <dsp:nvSpPr>
        <dsp:cNvPr id="0" name=""/>
        <dsp:cNvSpPr/>
      </dsp:nvSpPr>
      <dsp:spPr>
        <a:xfrm>
          <a:off x="4038368" y="4932594"/>
          <a:ext cx="2466050" cy="98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247" tIns="104247" rIns="104247" bIns="104247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Checked by grading period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Matters by semester</a:t>
          </a:r>
        </a:p>
      </dsp:txBody>
      <dsp:txXfrm>
        <a:off x="4038368" y="4932594"/>
        <a:ext cx="2466050" cy="985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E2B4F-999A-171C-ABD1-F60295EED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4EC9E-A351-B2E5-6EB7-CB071DF740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9B959-0B40-B529-98F8-14D02EC82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23001A-B694-03AC-0754-0BCEFB8A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D679B-4A19-BE57-2946-827A28709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46628-D3FE-4FF9-EA4E-2BD9D1AEA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22C368-CAE1-838A-6599-0413142F1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F18AF-903E-4668-EDFF-1A0D4192F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AF915-CC10-FF78-EA23-A7C64C5C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057B1-C30E-122F-00A6-76151CD50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1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E6FF2-B822-19DF-3DDE-F2868A2E97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57CCFB-6324-D1C0-1B88-62BE89E3DE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01884-EC18-571C-0BB9-10E7C0CE0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DBF26-514B-242B-8C9C-A478233E3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C7171-0BF8-6135-346C-E7542F0E8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2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C3FCA-CD77-6279-9A45-DFEDD675B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05265-283C-138D-5C7B-D82821A88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57C0A-3ED5-BCF5-D635-E421C0A28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F5C7D-78F8-8E52-D4A0-6E29D0CA4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BC9BD4-6961-7057-EF62-766F24AC9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1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058A-A9C7-7D4A-DD9A-67AE66430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F67A6-182C-C61B-09C3-602F26CF9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FB3A76-6B93-3700-7394-E6EDB9845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84EC7-B87D-E9D8-EAA5-4B1D0050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88EA3-1ED9-30D2-8F48-78B913E1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8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9EAB-3C37-2E71-80C8-9D28528F6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6BB95-15B1-1F86-C6B4-9E37408E2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823CC0-E15B-ACE6-F07B-FDC15E3CAC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2BADC-AFD6-2888-31EC-7791ACB63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E011C-3BEF-D742-A0F7-15A6DB87A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E1708-884E-68E2-327E-6B182C793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663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38E57-D857-077D-0A0C-D22A931F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721B0-E012-5685-2B57-E06C0E8BB2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B687E-B0F3-3FE5-8047-6924CEF28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94BBA6-DA6D-8C5C-A56D-35AF1BE54A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13E819-AED5-E588-C897-27CB56DC27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3E084D-A4E4-7BF1-FD87-39FDA5C77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4BAF8-A05C-0A2C-5371-D1420FE2F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3BE0A5-72EC-893D-3F0F-F5F4CB0A9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06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8780C-D461-45E7-8BB1-5B6206768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13D73C-4669-86A0-B93B-FD6CFC654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2B4D4-360C-6725-67ED-48E451CC9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05228-6A64-300E-747A-939AF6D8E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9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69D486-BD4B-0F70-7052-735361DD8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E995F-189E-8B44-6FCD-8CD98C35A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077A9A-BC98-8D9A-25BC-410A92F5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054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5B5A7-5806-84D7-F77B-8FB3E7CA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F75E5-1691-A76E-BFF6-72DB2D354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C1A605-21C1-76AB-CB6B-6D6AEF5FF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234B6-1D43-E289-C995-D6CC03584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E756F4-79BD-4647-CE27-F8D9B81E7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B3C7B-04A2-72A7-F645-41A61450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84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9A5A1-FFC9-EC80-3253-AFA536400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0E1ECD-C4E4-69E1-17BF-72496BE0A2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5BE778-D97E-6295-0569-5A8CC2CA5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F7E34-F4E1-CE34-F4F7-3586B565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3F009-452D-5761-B920-30D3508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2A0A2-CF63-4569-5C4F-BFF8ABFFF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6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7000"/>
            <a:lum/>
          </a:blip>
          <a:srcRect/>
          <a:stretch>
            <a:fillRect l="59000" t="50000" r="-5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97E4E6-EDE6-237C-2BAE-C349931F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48347-212A-684B-022F-357E48FA7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ECAC1-A964-63EF-F704-DD08D8A10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0E870-BF43-45E7-B1C2-99BFFB6F3D55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5279E-AF98-E50D-6603-295431D86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2584-7D4C-DA3A-5684-4AE0C77BA2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5E61-C438-4B6A-BF71-E65CF6930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6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rrollsu@pcsb.org" TargetMode="External"/><Relationship Id="rId2" Type="http://schemas.openxmlformats.org/officeDocument/2006/relationships/hyperlink" Target="mailto:doland@pcsb.or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crivensm@pcsb.org" TargetMode="External"/><Relationship Id="rId5" Type="http://schemas.openxmlformats.org/officeDocument/2006/relationships/hyperlink" Target="mailto:kinnardk@pcsb.org" TargetMode="External"/><Relationship Id="rId4" Type="http://schemas.openxmlformats.org/officeDocument/2006/relationships/hyperlink" Target="mailto:farise@pcsb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36E1-EBD7-CEFC-D8BA-2E4892307B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540" y="1882527"/>
            <a:ext cx="9144000" cy="2387600"/>
          </a:xfrm>
          <a:blipFill dpi="0" rotWithShape="1">
            <a:blip r:embed="rId3">
              <a:alphaModFix amt="24000"/>
            </a:blip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en-US" sz="88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Grade ExCEL Curriculum Night</a:t>
            </a:r>
          </a:p>
        </p:txBody>
      </p:sp>
    </p:spTree>
    <p:extLst>
      <p:ext uri="{BB962C8B-B14F-4D97-AF65-F5344CB8AC3E}">
        <p14:creationId xmlns:p14="http://schemas.microsoft.com/office/powerpoint/2010/main" val="241816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DFDB1-E1DB-5759-4D6A-8742170F2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59667"/>
          </a:xfrm>
        </p:spPr>
        <p:txBody>
          <a:bodyPr/>
          <a:lstStyle/>
          <a:p>
            <a:r>
              <a:rPr lang="en-US" dirty="0"/>
              <a:t>People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3D644-16BE-A3E2-EAEA-0D69704A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57" y="869134"/>
            <a:ext cx="11706131" cy="5988866"/>
          </a:xfrm>
        </p:spPr>
        <p:txBody>
          <a:bodyPr>
            <a:normAutofit fontScale="92500" lnSpcReduction="20000"/>
          </a:bodyPr>
          <a:lstStyle/>
          <a:p>
            <a:r>
              <a:rPr lang="en-US" sz="3600" dirty="0"/>
              <a:t>Mrs. Diana Dolan – ExCEL Assistant Principal &amp; Magnet Coordinator</a:t>
            </a:r>
          </a:p>
          <a:p>
            <a:pPr lvl="1"/>
            <a:r>
              <a:rPr lang="en-US" sz="3200" dirty="0"/>
              <a:t>727-588-4622</a:t>
            </a:r>
          </a:p>
          <a:p>
            <a:pPr lvl="1"/>
            <a:r>
              <a:rPr lang="en-US" sz="3200" dirty="0">
                <a:hlinkClick r:id="rId2"/>
              </a:rPr>
              <a:t>doland@pcsb.org</a:t>
            </a:r>
            <a:endParaRPr lang="en-US" sz="3200" dirty="0"/>
          </a:p>
          <a:p>
            <a:pPr lvl="1"/>
            <a:r>
              <a:rPr lang="en-US" sz="3200" dirty="0"/>
              <a:t>Pcsb.org/</a:t>
            </a:r>
            <a:r>
              <a:rPr lang="en-US" sz="3200" dirty="0" err="1"/>
              <a:t>largoExCEL</a:t>
            </a:r>
            <a:endParaRPr lang="en-US" sz="3200" dirty="0"/>
          </a:p>
          <a:p>
            <a:r>
              <a:rPr lang="en-US" sz="3600" dirty="0"/>
              <a:t>Mrs. Susan Carroll – ExCEL Secretary</a:t>
            </a:r>
          </a:p>
          <a:p>
            <a:pPr lvl="1"/>
            <a:r>
              <a:rPr lang="en-US" sz="3200" dirty="0"/>
              <a:t>727-588-4622</a:t>
            </a:r>
          </a:p>
          <a:p>
            <a:pPr lvl="1"/>
            <a:r>
              <a:rPr lang="en-US" sz="3200" dirty="0">
                <a:hlinkClick r:id="rId3"/>
              </a:rPr>
              <a:t>carrollsu@pcsb.org</a:t>
            </a:r>
            <a:endParaRPr lang="en-US" sz="3200" dirty="0"/>
          </a:p>
          <a:p>
            <a:r>
              <a:rPr lang="en-US" sz="3600" dirty="0"/>
              <a:t>ExCEL Counselor</a:t>
            </a:r>
          </a:p>
          <a:p>
            <a:pPr lvl="1"/>
            <a:r>
              <a:rPr lang="en-US" sz="3200" dirty="0"/>
              <a:t>TBA!!!</a:t>
            </a:r>
          </a:p>
          <a:p>
            <a:pPr lvl="1"/>
            <a:r>
              <a:rPr lang="en-US" sz="3200" dirty="0"/>
              <a:t>For questions, please email:</a:t>
            </a:r>
          </a:p>
          <a:p>
            <a:pPr lvl="2"/>
            <a:r>
              <a:rPr lang="en-US" sz="2800" dirty="0"/>
              <a:t>Last name A – C: </a:t>
            </a:r>
            <a:r>
              <a:rPr lang="en-US" sz="2800" dirty="0">
                <a:hlinkClick r:id="rId4"/>
              </a:rPr>
              <a:t>farise@pcsb.org</a:t>
            </a:r>
            <a:r>
              <a:rPr lang="en-US" sz="2800" dirty="0"/>
              <a:t> </a:t>
            </a:r>
          </a:p>
          <a:p>
            <a:pPr lvl="2"/>
            <a:r>
              <a:rPr lang="en-US" sz="2800" dirty="0"/>
              <a:t>Last name D – S: </a:t>
            </a:r>
            <a:r>
              <a:rPr lang="en-US" sz="2800" dirty="0">
                <a:hlinkClick r:id="rId5"/>
              </a:rPr>
              <a:t>kinnardk@pcsb.org</a:t>
            </a:r>
            <a:endParaRPr lang="en-US" sz="2800" dirty="0"/>
          </a:p>
          <a:p>
            <a:pPr lvl="2"/>
            <a:r>
              <a:rPr lang="en-US" sz="2800" dirty="0"/>
              <a:t>Last name T-Z: </a:t>
            </a:r>
            <a:r>
              <a:rPr lang="en-US" sz="2800" dirty="0">
                <a:hlinkClick r:id="rId6"/>
              </a:rPr>
              <a:t>scrivensm@pcsb.org</a:t>
            </a:r>
            <a:r>
              <a:rPr lang="en-US" sz="2800" dirty="0"/>
              <a:t> 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216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9" name="Freeform: Shape 28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F61E9C-A64D-EC06-2DBF-99AE6988E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723406"/>
            <a:ext cx="3234018" cy="382672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ExCEL Merch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F29B27A-4E46-FBB2-1708-5D65CF49DA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54825" y="17280"/>
            <a:ext cx="5387065" cy="684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282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9D70D-98BE-94DB-98BA-477694A5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</a:t>
            </a:r>
            <a:r>
              <a:rPr lang="en-US" dirty="0" err="1"/>
              <a:t>ExCELlerate</a:t>
            </a:r>
            <a:r>
              <a:rPr lang="en-US" dirty="0"/>
              <a:t>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363F7-D0FD-A0F7-58D1-0BF88A62B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AVID every year</a:t>
            </a:r>
          </a:p>
          <a:p>
            <a:pPr lvl="1"/>
            <a:r>
              <a:rPr lang="en-US" dirty="0"/>
              <a:t>Learn how to be a successful student</a:t>
            </a:r>
          </a:p>
          <a:p>
            <a:pPr lvl="1"/>
            <a:r>
              <a:rPr lang="en-US" dirty="0"/>
              <a:t>Get support with challenging courses</a:t>
            </a:r>
          </a:p>
          <a:p>
            <a:pPr lvl="1"/>
            <a:r>
              <a:rPr lang="en-US" dirty="0"/>
              <a:t>Explore options for after high school and make a clear path forward</a:t>
            </a:r>
          </a:p>
          <a:p>
            <a:r>
              <a:rPr lang="en-US" dirty="0"/>
              <a:t>Increasingly rigorous courses:</a:t>
            </a:r>
          </a:p>
          <a:p>
            <a:pPr lvl="1"/>
            <a:r>
              <a:rPr lang="en-US" dirty="0"/>
              <a:t>Freshmen take: At least </a:t>
            </a:r>
            <a:r>
              <a:rPr lang="en-US" b="1" u="sng" dirty="0"/>
              <a:t>one</a:t>
            </a:r>
            <a:r>
              <a:rPr lang="en-US" dirty="0"/>
              <a:t> Honors-level course</a:t>
            </a:r>
          </a:p>
          <a:p>
            <a:pPr lvl="1"/>
            <a:r>
              <a:rPr lang="en-US" dirty="0"/>
              <a:t>Sophomores take: At least </a:t>
            </a:r>
            <a:r>
              <a:rPr lang="en-US" b="1" u="sng" dirty="0"/>
              <a:t>two</a:t>
            </a:r>
            <a:r>
              <a:rPr lang="en-US" dirty="0"/>
              <a:t> Honors-level courses</a:t>
            </a:r>
          </a:p>
          <a:p>
            <a:pPr lvl="1"/>
            <a:r>
              <a:rPr lang="en-US" dirty="0"/>
              <a:t>Juniors take: At least </a:t>
            </a:r>
            <a:r>
              <a:rPr lang="en-US" b="1" u="sng" dirty="0"/>
              <a:t>one </a:t>
            </a:r>
            <a:r>
              <a:rPr lang="en-US" dirty="0"/>
              <a:t>college-level course (AP, AICE, SPC, PTEC)</a:t>
            </a:r>
          </a:p>
          <a:p>
            <a:pPr lvl="1"/>
            <a:r>
              <a:rPr lang="en-US" dirty="0"/>
              <a:t>Seniors take: At least </a:t>
            </a:r>
            <a:r>
              <a:rPr lang="en-US" b="1" u="sng" dirty="0"/>
              <a:t>two</a:t>
            </a:r>
            <a:r>
              <a:rPr lang="en-US" dirty="0"/>
              <a:t> college-level courses (AP, AICE, SPC, PTEC)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817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55CD764-972B-4CA5-A885-53E55C63E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165AB3-7006-4430-BCE3-25476BE13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020887" cy="6491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977F33-79C2-8754-763E-7E7C593E5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209086"/>
            <a:ext cx="3876848" cy="4064925"/>
          </a:xfrm>
        </p:spPr>
        <p:txBody>
          <a:bodyPr anchor="ctr">
            <a:normAutofit/>
          </a:bodyPr>
          <a:lstStyle/>
          <a:p>
            <a:r>
              <a:rPr lang="en-US" sz="5000"/>
              <a:t>Requirements for ExCEL Students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1999B20-6058-4C55-882E-A1FB050B6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167" y="2569464"/>
            <a:ext cx="242107" cy="1340860"/>
            <a:chOff x="56167" y="2761488"/>
            <a:chExt cx="242107" cy="1340860"/>
          </a:xfrm>
        </p:grpSpPr>
        <p:sp>
          <p:nvSpPr>
            <p:cNvPr id="14" name="Rectangle 2">
              <a:extLst>
                <a:ext uri="{FF2B5EF4-FFF2-40B4-BE49-F238E27FC236}">
                  <a16:creationId xmlns:a16="http://schemas.microsoft.com/office/drawing/2014/main" id="{168AC90C-344A-4A64-BC4B-AEE98034B0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59">
              <a:extLst>
                <a:ext uri="{FF2B5EF4-FFF2-40B4-BE49-F238E27FC236}">
                  <a16:creationId xmlns:a16="http://schemas.microsoft.com/office/drawing/2014/main" id="{47AEB9AE-7E63-42CA-A3E5-F8EF7D8CA0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33124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>
              <a:extLst>
                <a:ext uri="{FF2B5EF4-FFF2-40B4-BE49-F238E27FC236}">
                  <a16:creationId xmlns:a16="http://schemas.microsoft.com/office/drawing/2014/main" id="{076031FA-B93F-4A7D-AE66-85ADC613E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59">
              <a:extLst>
                <a:ext uri="{FF2B5EF4-FFF2-40B4-BE49-F238E27FC236}">
                  <a16:creationId xmlns:a16="http://schemas.microsoft.com/office/drawing/2014/main" id="{0C1FC8D1-E08A-4B12-A48F-BF225E5B0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18913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F62D5F69-2C82-4007-8EF0-EBC9C23501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59">
              <a:extLst>
                <a:ext uri="{FF2B5EF4-FFF2-40B4-BE49-F238E27FC236}">
                  <a16:creationId xmlns:a16="http://schemas.microsoft.com/office/drawing/2014/main" id="{677FAED6-5057-4B80-B1CF-196DC022B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04701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>
              <a:extLst>
                <a:ext uri="{FF2B5EF4-FFF2-40B4-BE49-F238E27FC236}">
                  <a16:creationId xmlns:a16="http://schemas.microsoft.com/office/drawing/2014/main" id="{CE77C39F-572F-4435-85B4-9E9A35CFE2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59">
              <a:extLst>
                <a:ext uri="{FF2B5EF4-FFF2-40B4-BE49-F238E27FC236}">
                  <a16:creationId xmlns:a16="http://schemas.microsoft.com/office/drawing/2014/main" id="{B3283BD4-0BC4-41D1-B09B-CBDC4292CD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90490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">
              <a:extLst>
                <a:ext uri="{FF2B5EF4-FFF2-40B4-BE49-F238E27FC236}">
                  <a16:creationId xmlns:a16="http://schemas.microsoft.com/office/drawing/2014/main" id="{BA3E687B-951E-45B2-BEFE-4CBEB325FE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59">
              <a:extLst>
                <a:ext uri="{FF2B5EF4-FFF2-40B4-BE49-F238E27FC236}">
                  <a16:creationId xmlns:a16="http://schemas.microsoft.com/office/drawing/2014/main" id="{A49870CA-6E02-4787-82A6-28C0CB6B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276279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>
              <a:extLst>
                <a:ext uri="{FF2B5EF4-FFF2-40B4-BE49-F238E27FC236}">
                  <a16:creationId xmlns:a16="http://schemas.microsoft.com/office/drawing/2014/main" id="{5639C028-DD6E-4E69-AE6E-1CC158EDC9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59">
              <a:extLst>
                <a:ext uri="{FF2B5EF4-FFF2-40B4-BE49-F238E27FC236}">
                  <a16:creationId xmlns:a16="http://schemas.microsoft.com/office/drawing/2014/main" id="{B1CD1FE8-3027-45AA-AD53-5B131FB03D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40418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>
              <a:extLst>
                <a:ext uri="{FF2B5EF4-FFF2-40B4-BE49-F238E27FC236}">
                  <a16:creationId xmlns:a16="http://schemas.microsoft.com/office/drawing/2014/main" id="{1FD2B706-0BB9-4A30-9206-252E09AE0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59">
              <a:extLst>
                <a:ext uri="{FF2B5EF4-FFF2-40B4-BE49-F238E27FC236}">
                  <a16:creationId xmlns:a16="http://schemas.microsoft.com/office/drawing/2014/main" id="{D5783E13-BA0A-4F1E-A4F0-BFC9FF1035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899703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">
              <a:extLst>
                <a:ext uri="{FF2B5EF4-FFF2-40B4-BE49-F238E27FC236}">
                  <a16:creationId xmlns:a16="http://schemas.microsoft.com/office/drawing/2014/main" id="{D0847D6C-8036-43A9-BA3E-D1E892888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59">
              <a:extLst>
                <a:ext uri="{FF2B5EF4-FFF2-40B4-BE49-F238E27FC236}">
                  <a16:creationId xmlns:a16="http://schemas.microsoft.com/office/drawing/2014/main" id="{1D610CBF-7C35-498A-9BDD-A2954A7CAB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757589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">
              <a:extLst>
                <a:ext uri="{FF2B5EF4-FFF2-40B4-BE49-F238E27FC236}">
                  <a16:creationId xmlns:a16="http://schemas.microsoft.com/office/drawing/2014/main" id="{BCB60915-0422-4144-87E9-2289DBC045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59">
              <a:extLst>
                <a:ext uri="{FF2B5EF4-FFF2-40B4-BE49-F238E27FC236}">
                  <a16:creationId xmlns:a16="http://schemas.microsoft.com/office/drawing/2014/main" id="{9D64F486-DA93-45CE-9075-4110C67F10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615475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2">
              <a:extLst>
                <a:ext uri="{FF2B5EF4-FFF2-40B4-BE49-F238E27FC236}">
                  <a16:creationId xmlns:a16="http://schemas.microsoft.com/office/drawing/2014/main" id="{DA8356F6-E822-44E0-8A11-33E5A5432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23774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59">
              <a:extLst>
                <a:ext uri="{FF2B5EF4-FFF2-40B4-BE49-F238E27FC236}">
                  <a16:creationId xmlns:a16="http://schemas.microsoft.com/office/drawing/2014/main" id="{C825C106-0BD3-41C1-8520-50F54BD675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54864" y="347336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3E51905-F374-4E1A-97CF-B741584B7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CE78184-3B19-B52E-2729-8461A2264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342984"/>
              </p:ext>
            </p:extLst>
          </p:nvPr>
        </p:nvGraphicFramePr>
        <p:xfrm>
          <a:off x="5614415" y="457199"/>
          <a:ext cx="6521417" cy="59251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7122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2D8A4-2410-ACEE-2A83-C1FB3349C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Consider When Choosing Classes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CAA05F6-2478-03CE-E31A-E13AA236D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excites you?</a:t>
            </a:r>
          </a:p>
          <a:p>
            <a:r>
              <a:rPr lang="en-US" dirty="0"/>
              <a:t>What do you want to do for a career?</a:t>
            </a:r>
          </a:p>
          <a:p>
            <a:r>
              <a:rPr lang="en-US" dirty="0"/>
              <a:t>What are you good at?</a:t>
            </a:r>
          </a:p>
          <a:p>
            <a:r>
              <a:rPr lang="en-US" dirty="0"/>
              <a:t>Not all students who take band/chorus/orchestra/theater/art took those classes in middle school.</a:t>
            </a:r>
          </a:p>
          <a:p>
            <a:pPr lvl="1"/>
            <a:r>
              <a:rPr lang="en-US" dirty="0"/>
              <a:t>It’s OK to want to learn something you’ve never done before</a:t>
            </a:r>
          </a:p>
          <a:p>
            <a:r>
              <a:rPr lang="en-US" dirty="0"/>
              <a:t>Many of our electives offer industry certifications</a:t>
            </a:r>
          </a:p>
          <a:p>
            <a:pPr lvl="1"/>
            <a:r>
              <a:rPr lang="en-US" dirty="0"/>
              <a:t>You can help pay your way through college!</a:t>
            </a:r>
          </a:p>
          <a:p>
            <a:r>
              <a:rPr lang="en-US" dirty="0"/>
              <a:t>Extra science/social studies classes count as electives</a:t>
            </a:r>
          </a:p>
        </p:txBody>
      </p:sp>
    </p:spTree>
    <p:extLst>
      <p:ext uri="{BB962C8B-B14F-4D97-AF65-F5344CB8AC3E}">
        <p14:creationId xmlns:p14="http://schemas.microsoft.com/office/powerpoint/2010/main" val="357115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70F4F6-8761-4016-931A-4535464E4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5B6148-40FA-3F00-45CF-5E240171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954284"/>
            <a:ext cx="10513106" cy="294343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From Our Parents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601E1-10A6-397C-03F9-F441AB871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3272" y="4262016"/>
            <a:ext cx="10513106" cy="124268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 wish someone had told me when my child started high school…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4C49FD3-CD95-4BA4-8BD3-B4A4C6844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3" name="Rectangle 64">
              <a:extLst>
                <a:ext uri="{FF2B5EF4-FFF2-40B4-BE49-F238E27FC236}">
                  <a16:creationId xmlns:a16="http://schemas.microsoft.com/office/drawing/2014/main" id="{194125EE-68A0-44AF-9565-81EF0F311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66">
              <a:extLst>
                <a:ext uri="{FF2B5EF4-FFF2-40B4-BE49-F238E27FC236}">
                  <a16:creationId xmlns:a16="http://schemas.microsoft.com/office/drawing/2014/main" id="{47D98E13-5DFC-4FC3-B217-18D7503F2D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1208B249-52C1-45B2-94CA-7FCF767BD5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8E8EC538-BB99-4192-A555-FD23D92C5C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C818F7CD-D8C3-4B0E-8332-5F5D23675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BA3A1026-C945-44C7-95BC-3BF4551EF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E7A2271E-1BF0-4DBF-BDC5-8205DFE2B7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FC359C9B-D7DB-4D67-BC20-0ED526C67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DA7CDCF-326D-40F3-9FA1-F6B696E8F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2EAB6A2-C79F-4E11-BA2B-823945037E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0409AE1C-32E7-42F0-8174-D8EC28D1DD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6D094018-4CC4-4507-BD21-223B12217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4971B5B3-87D2-49C1-9AD0-984AF7579C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7F8CC77F-5D16-46D1-9E76-844D3D54B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3136B198-9314-404B-9B2A-B12F1C81E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3AD2B785-CD5F-4846-8278-FD202F836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3C6BD3BE-D8A5-4561-9641-5F579267C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83722C6-0687-4FBC-924C-022C334B35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50E3342E-EFDF-4EE7-A275-A46FE15FD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02A591D3-77C5-427A-84E7-5040F9C17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14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2005B5-A9ED-C9E2-2068-0D56B57D8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160" y="1660121"/>
            <a:ext cx="9623404" cy="164649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From Our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13D2C-D441-33A9-0F0D-BBD9E47A2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160" y="4075199"/>
            <a:ext cx="10327076" cy="164649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44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What I wish my students understood when they started high school…</a:t>
            </a:r>
          </a:p>
        </p:txBody>
      </p:sp>
    </p:spTree>
    <p:extLst>
      <p:ext uri="{BB962C8B-B14F-4D97-AF65-F5344CB8AC3E}">
        <p14:creationId xmlns:p14="http://schemas.microsoft.com/office/powerpoint/2010/main" val="308270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843E50-1306-E33A-46DE-AFAA7223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US" sz="5600">
                <a:solidFill>
                  <a:srgbClr val="FFFFFF"/>
                </a:solidFill>
              </a:rPr>
              <a:t>From Our Students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456AC-A37B-63B4-6576-1DCAAE076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i="1" dirty="0">
                <a:solidFill>
                  <a:schemeClr val="tx1">
                    <a:alpha val="80000"/>
                  </a:schemeClr>
                </a:solidFill>
              </a:rPr>
              <a:t>What I wish I could go back and say to myself before I started high school…</a:t>
            </a: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266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353</Words>
  <Application>Microsoft Office PowerPoint</Application>
  <PresentationFormat>Widescreen</PresentationFormat>
  <Paragraphs>49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9th Grade ExCEL Curriculum Night</vt:lpstr>
      <vt:lpstr>People to Know</vt:lpstr>
      <vt:lpstr>ExCEL Merch</vt:lpstr>
      <vt:lpstr>How We ExCELlerate Learning</vt:lpstr>
      <vt:lpstr>Requirements for ExCEL Students</vt:lpstr>
      <vt:lpstr>Things to Consider When Choosing Classes</vt:lpstr>
      <vt:lpstr>From Our Parents</vt:lpstr>
      <vt:lpstr>From Our Teachers</vt:lpstr>
      <vt:lpstr>From Our Students</vt:lpstr>
    </vt:vector>
  </TitlesOfParts>
  <Company>Pinellas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Upperclassmen  Fall Assembly</dc:title>
  <dc:creator>Dolan Diana</dc:creator>
  <cp:lastModifiedBy>Dolan Diana</cp:lastModifiedBy>
  <cp:revision>2</cp:revision>
  <dcterms:created xsi:type="dcterms:W3CDTF">2022-08-13T17:44:59Z</dcterms:created>
  <dcterms:modified xsi:type="dcterms:W3CDTF">2023-03-06T21:05:25Z</dcterms:modified>
</cp:coreProperties>
</file>